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6852F8-EF3A-4A50-A0E4-19158F7E4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531C689-C6F4-4E9C-8D22-2F1006A1E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0D7A26-50D9-472A-9FEE-4953E3949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7EBE95-34EB-46AD-965F-EB805B4AD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25897C-32CD-49F2-B716-173F6518D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1153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1DE681-EFC1-44F3-AB22-1440388EC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85677B6-4E21-4570-B4C1-3AE891B75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182B12-EE96-4BE4-A262-FDEC18639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135D90-AEC3-4A94-A9D5-FBC54834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1B53E8-37C7-4633-BA7D-BD2D6CC34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807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2187B154-C17A-4E71-972E-EE2382043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5E7E590-A63D-45CE-B3CC-9C0D2DCB3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C40E34D-5791-4E31-9CF0-3C0242BCB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C2B498E-9A73-4288-B9A6-C6A0F733D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06FD96-B18D-4EE3-BB89-641AE021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0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DBC727-073C-4B8C-9C98-E5F9643B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BA50E3B-1176-470E-909F-AE87F5C1A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2AA5E3F-D71C-4D6E-925D-E1F1D0D3D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F7DC8B-83D3-4287-A6E1-2D15620A3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0A6659-06BA-4639-B896-23D1D7C28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958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AF5BC5-0235-45C9-B8F0-0B5BDDAF5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8FBBB0-9FC2-43B4-9156-1C27FAA12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BF47002-4776-453D-8420-B2F847A00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C8E9F84-5966-4585-AA6C-340B1065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F7E08BB-226E-4B56-BA63-7651A6227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68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D763D2-38A6-4A77-8641-F4C126199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B78758-19EF-425C-A64F-5C9D42756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A106B0F-EB54-4CCC-8BC4-19DAB1059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CDC3E9C-D5D5-4392-ADA9-E82AB6E4D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E4835A7-81BB-4066-8D7B-5ACCBEB5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BB85171-CD79-4AB3-9C33-39FD7350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231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6F0798-1EBD-48C2-AC05-4D6748A6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43C811-41E8-4FC3-90B7-F30D3C71B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DEB4718-6F57-4EE2-959B-B16EC15A8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A76F756-FBD5-4303-A1E2-D053224303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3A60A6AE-DD9F-4F2E-B44D-3F57AC161D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21B8B42-7B87-43C0-8334-5188CBEC1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6F9FF876-530C-4F9E-983A-8F448FAE3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E7D407F-CED3-4432-B796-43751EC53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043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C9AC04-04EB-4FE6-B5B5-ACA350AE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F2AE24C-21DF-465D-959B-62B43DF9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6F565E7-0C7F-43C4-B2F4-358964507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EF350A9-C36A-40DA-9A62-B5423454F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73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56969BB-81F3-4FDA-8479-D1AAF972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998F2F3-7AE2-4E96-B5BB-B1554065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EEE90A0-7485-4FD8-A971-4ADC3888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085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31C5F1-A820-44FE-8B62-580DC27A3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0B4F4B-359F-47C7-9D68-FBF8CEA99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FA72DD5-D81D-446C-9C70-7FE1AB2A7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2221491-16A7-4D1F-953C-4D44C3F4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BF89C82-0E36-48B8-B00E-DCF4471C0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A2061EC-A2C8-4A20-8871-5F63B3E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7111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5753E4-D960-4B19-B8D9-9C691B0FC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7406837-2880-4875-971A-7B0F58354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6A3A9FF-D96E-4220-9DF2-762150AFD8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1AEA970-AF77-45D6-8BFF-CAB421B5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EFEB942-71CA-4481-B826-18F951E4C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DB609C2-2D72-4313-AEDE-5E229D9F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25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FFD6D57-1586-4253-9E08-9C8F8A303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9D87C7-9645-4AEC-A628-0B8A8DDEA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92D43B-0E4D-45D4-985C-5D07D4390B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3A6E-B88B-40C9-BFFF-CD4F80F59328}" type="datetimeFigureOut">
              <a:rPr lang="pl-PL" smtClean="0"/>
              <a:t>18.04.2023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1AE766-A000-45D0-8235-535F01C02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7C91FAD-B848-410A-9F3A-CBCEFB585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207F-A0A8-4BC3-BF20-B39931DE9C4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214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7B144E-6176-4740-A17D-4233E3DEB0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Slajd przykładowy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1B0A65B5-312A-125C-4A1D-DF8D7CED9B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1495"/>
            <a:ext cx="2084908" cy="188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48734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Slajd przykładowy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przykładowy</dc:title>
  <dc:creator>Ewelina SR</dc:creator>
  <cp:lastModifiedBy>agnieszka</cp:lastModifiedBy>
  <cp:revision>3</cp:revision>
  <dcterms:created xsi:type="dcterms:W3CDTF">2021-05-15T09:23:03Z</dcterms:created>
  <dcterms:modified xsi:type="dcterms:W3CDTF">2023-04-18T10:26:09Z</dcterms:modified>
</cp:coreProperties>
</file>